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78" r:id="rId4"/>
    <p:sldId id="279" r:id="rId5"/>
    <p:sldId id="282" r:id="rId6"/>
    <p:sldId id="280" r:id="rId7"/>
    <p:sldId id="281" r:id="rId8"/>
    <p:sldId id="283" r:id="rId9"/>
    <p:sldId id="284" r:id="rId10"/>
    <p:sldId id="285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695149-BD2A-8D44-A149-F5B241FF4732}" v="88" dt="2019-02-13T15:41:43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267D-6539-FE4D-8C1D-D25EA8728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458D6-6FF0-774F-8925-8A505577F3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CF566-EEA3-4D49-95ED-A75DB8DF2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F99A0-0925-E344-90BD-1A9702360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7C30A-A0A3-9F47-AC20-059B62AC0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13BD4-7EFA-8542-A5AF-E796359E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B43D71-BA13-C14D-8614-E8628BCFA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B07F0-26FF-474F-A096-94621EFF7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E47B6-31B5-EA42-B93E-91A9D769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B5FFA-9DCC-7549-A7D0-F5AA4FFC3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4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BCE7A2-EBDB-0447-9FEB-AA8ED7F32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C6DAE-2203-0244-A152-BDA286D74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CCF73-D1B6-994E-BC31-0BD812720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39207-44E2-8E41-BF86-D913A514E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CBB07-F447-6A4B-84EA-900C794A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7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5CAD8-A363-F94C-BA7B-6C2DCF0E8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67F60-486E-704E-8E5C-A38EC82F4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9916D-DCD9-DD4B-9AAF-8ABED6187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5FDCE-6337-C24D-B245-F3EC619A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C30F6-3052-9F45-8636-128A110C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3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F9E7A-FCE3-284B-B9F1-26A67C0A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0603A-F03D-E542-A265-A7636EA8D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8008A-BD14-C54D-8D38-1911B079A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7CE05-B1C2-7A46-B40D-2849F19C7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0C441-D0E4-3C40-85C6-D24F7899F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97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989C9-9CAE-8647-8324-B0A6F913F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C3811-3475-7A4C-88B0-6EE03E42E4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1AEC3-9096-294E-BB81-7EF17F4E7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5E8EB-C61D-5C4E-AAF8-FFD767788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D33A9-470A-8442-8E2A-6C11FD70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5357F-839E-4B43-9A4E-A9884121A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3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529D3-70B7-DB47-BA52-92C2E6E1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F186B-CC2C-5D4E-99C2-BC337B91F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57F81-7126-3443-B9E3-10264B3FC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EA41A-247F-7649-AD3C-8AD36EB842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BC5AAB-0AC3-CF4E-8E28-8DD74EC30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87DD1-DE7E-DB43-B77D-D779B2539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3533AE-B3AA-B54A-ADE1-97E35C57E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B594D-C256-AE42-9BAB-FE639C048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A67E7-EFA5-6747-A8C8-9469A5744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85DD0-7A1B-1A48-8799-EB95ED3C4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18210-5511-9641-8FD5-768582AEE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1026C8-E4C2-D04D-97A0-6D65FB78D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279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AACD71-B755-524B-BEEF-019E1B17B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CA4DC-BC41-BD49-986C-F9A214141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40805-F393-1748-9BC8-79A544E41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7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54A9-971D-8448-B0DC-14159F89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5BCFA-31FE-6845-B49D-44CF98442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9162F-CFAC-0B4C-81AE-B8657CF80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A618F-45DF-E043-AAA2-F352007BC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DE1F0-6634-3B42-9474-DC0E8FFDC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0175F-570B-E54D-ACA6-5979BEBD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42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0B10D-6D71-704E-96EE-BB38A51F6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055026-4733-F04E-89DD-D0B045720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1B5498-2AED-774F-84EC-E7B21C001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1B39E-7B21-804C-B9C2-7F6DFA881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BE7D5-E8A7-DB48-945F-EF320AE85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6C6F2-FE08-BF4E-8978-AA73F1551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11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27A204-A007-AC4C-939C-0F8A01CC3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DD9CF-6956-3F43-98EB-569CE8F6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E8161-90F4-F54B-8518-D8B666610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EE8B0-5307-1647-B779-88240D1A0BC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5FAF7-B796-D942-B6ED-89F92DD61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AFF0A-CFAB-3E4E-AFFF-3C053A9850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1ED42-1690-9643-986F-C4C06E6D22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3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bit.ly/CCFULHA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kidzsearch.com/wiki/Ancient_Gree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A2079-232A-EB45-9DBA-92E928AFE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Code Club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356F6-59A4-5F4D-9123-F71EEFB29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Cryptography</a:t>
            </a:r>
          </a:p>
          <a:p>
            <a:r>
              <a:rPr lang="en-US" dirty="0"/>
              <a:t>Week 6 </a:t>
            </a:r>
          </a:p>
        </p:txBody>
      </p:sp>
    </p:spTree>
    <p:extLst>
      <p:ext uri="{BB962C8B-B14F-4D97-AF65-F5344CB8AC3E}">
        <p14:creationId xmlns:p14="http://schemas.microsoft.com/office/powerpoint/2010/main" val="3498685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5E286-FD29-8D4E-9FB8-3D217FF8B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566" y="198685"/>
            <a:ext cx="8098972" cy="64606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365125"/>
            <a:ext cx="10515600" cy="1325563"/>
          </a:xfrm>
        </p:spPr>
        <p:txBody>
          <a:bodyPr/>
          <a:lstStyle/>
          <a:p>
            <a:r>
              <a:rPr lang="en-US" dirty="0"/>
              <a:t>Caesar Wheel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09FDBD-EBE8-D947-9C43-DDBA378C8F63}"/>
              </a:ext>
            </a:extLst>
          </p:cNvPr>
          <p:cNvSpPr txBox="1"/>
          <p:nvPr/>
        </p:nvSpPr>
        <p:spPr>
          <a:xfrm>
            <a:off x="470263" y="1888833"/>
            <a:ext cx="2017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Can you Decode?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C7F45-3D45-8D4B-8269-1A7BC0A412B6}"/>
              </a:ext>
            </a:extLst>
          </p:cNvPr>
          <p:cNvSpPr txBox="1"/>
          <p:nvPr/>
        </p:nvSpPr>
        <p:spPr>
          <a:xfrm>
            <a:off x="815518" y="2487088"/>
            <a:ext cx="13271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JRRG</a:t>
            </a:r>
          </a:p>
          <a:p>
            <a:r>
              <a:rPr lang="en-US" sz="4400" dirty="0"/>
              <a:t>MRE</a:t>
            </a:r>
          </a:p>
        </p:txBody>
      </p:sp>
    </p:spTree>
    <p:extLst>
      <p:ext uri="{BB962C8B-B14F-4D97-AF65-F5344CB8AC3E}">
        <p14:creationId xmlns:p14="http://schemas.microsoft.com/office/powerpoint/2010/main" val="1860028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4BCB5-7A52-1847-A051-42D21EC4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code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FC41E-C105-FF45-BD81-5C13B0B72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GB" sz="6000">
                <a:hlinkClick r:id="rId2"/>
              </a:rPr>
              <a:t>bit</a:t>
            </a:r>
            <a:r>
              <a:rPr lang="en-GB" sz="6000" dirty="0">
                <a:hlinkClick r:id="rId2"/>
              </a:rPr>
              <a:t>.ly/CCFULHAM</a:t>
            </a:r>
            <a:endParaRPr lang="en-GB" sz="6000" dirty="0"/>
          </a:p>
          <a:p>
            <a:pPr lvl="1"/>
            <a:endParaRPr lang="en-GB" sz="6000" dirty="0"/>
          </a:p>
          <a:p>
            <a:pPr lvl="1"/>
            <a:endParaRPr lang="en-GB" sz="6000" dirty="0"/>
          </a:p>
          <a:p>
            <a:pPr marL="457200" lvl="1" indent="0">
              <a:buNone/>
            </a:pP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372865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A2079-232A-EB45-9DBA-92E928AFE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Cryptography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356F6-59A4-5F4D-9123-F71EEFB29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3600" dirty="0"/>
              <a:t>Also known as </a:t>
            </a:r>
            <a:r>
              <a:rPr lang="en-GB" sz="3600" b="1" dirty="0"/>
              <a:t>cryptology</a:t>
            </a:r>
            <a:r>
              <a:rPr lang="en-GB" sz="3600" dirty="0"/>
              <a:t>;</a:t>
            </a:r>
          </a:p>
          <a:p>
            <a:r>
              <a:rPr lang="en-GB" sz="3600" dirty="0"/>
              <a:t>Comes from </a:t>
            </a:r>
            <a:r>
              <a:rPr lang="en-GB" sz="3600" dirty="0">
                <a:hlinkClick r:id="rId2" tooltip="Ancient Greek"/>
              </a:rPr>
              <a:t>Greek</a:t>
            </a:r>
            <a:r>
              <a:rPr lang="en-GB" sz="3600" dirty="0"/>
              <a:t> </a:t>
            </a:r>
            <a:r>
              <a:rPr lang="el-GR" sz="3600" dirty="0"/>
              <a:t>κρυπτός, </a:t>
            </a:r>
            <a:r>
              <a:rPr lang="en-GB" sz="3600" i="1" dirty="0" err="1"/>
              <a:t>kryptos</a:t>
            </a:r>
            <a:r>
              <a:rPr lang="en-GB" sz="3600" dirty="0"/>
              <a:t>, "hidden, secret";</a:t>
            </a:r>
          </a:p>
          <a:p>
            <a:r>
              <a:rPr lang="en-GB" sz="3600" dirty="0"/>
              <a:t>and </a:t>
            </a:r>
            <a:r>
              <a:rPr lang="en-GB" sz="3600" dirty="0" err="1"/>
              <a:t>γράφω</a:t>
            </a:r>
            <a:r>
              <a:rPr lang="en-GB" sz="3600" dirty="0"/>
              <a:t>, </a:t>
            </a:r>
            <a:r>
              <a:rPr lang="en-GB" sz="3600" i="1" dirty="0" err="1"/>
              <a:t>gráphō</a:t>
            </a:r>
            <a:r>
              <a:rPr lang="en-GB" sz="3600" dirty="0"/>
              <a:t>, "I write", </a:t>
            </a:r>
          </a:p>
          <a:p>
            <a:r>
              <a:rPr lang="en-GB" sz="3600" dirty="0"/>
              <a:t>A Study of hiding information (Or coding information)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1545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A2079-232A-EB45-9DBA-92E928AFE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Cryptography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356F6-59A4-5F4D-9123-F71EEFB29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3600" dirty="0"/>
              <a:t>The method of changing text is called a "code" or, more precisely, a "cipher”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0317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Cryptography in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84C8-1DCA-4140-ADBC-885A26E84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1789" cy="4351338"/>
          </a:xfrm>
        </p:spPr>
        <p:txBody>
          <a:bodyPr/>
          <a:lstStyle/>
          <a:p>
            <a:r>
              <a:rPr lang="en-US" dirty="0"/>
              <a:t>ENIGMA</a:t>
            </a:r>
          </a:p>
          <a:p>
            <a:endParaRPr lang="en-US" dirty="0"/>
          </a:p>
          <a:p>
            <a:r>
              <a:rPr lang="en-US" dirty="0"/>
              <a:t>Hide instructions to the Nazi army in the WWII</a:t>
            </a:r>
          </a:p>
          <a:p>
            <a:endParaRPr lang="en-US" dirty="0"/>
          </a:p>
          <a:p>
            <a:r>
              <a:rPr lang="en-US" dirty="0"/>
              <a:t>Encryption broken by the British Alan Turing and his team  \o/</a:t>
            </a:r>
          </a:p>
        </p:txBody>
      </p:sp>
      <p:pic>
        <p:nvPicPr>
          <p:cNvPr id="1028" name="Picture 4" descr="Image result for enigma machine">
            <a:extLst>
              <a:ext uri="{FF2B5EF4-FFF2-40B4-BE49-F238E27FC236}">
                <a16:creationId xmlns:a16="http://schemas.microsoft.com/office/drawing/2014/main" id="{7157ED62-7BCF-0346-BA44-95317CA55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092" y="2027306"/>
            <a:ext cx="4474029" cy="428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00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Cryptography in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84C8-1DCA-4140-ADBC-885A26E84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1789" cy="4351338"/>
          </a:xfrm>
        </p:spPr>
        <p:txBody>
          <a:bodyPr>
            <a:normAutofit/>
          </a:bodyPr>
          <a:lstStyle/>
          <a:p>
            <a:r>
              <a:rPr lang="en-US" sz="3200" dirty="0"/>
              <a:t>Hieroglyphs</a:t>
            </a:r>
          </a:p>
          <a:p>
            <a:endParaRPr lang="en-GB" sz="3200" dirty="0"/>
          </a:p>
          <a:p>
            <a:r>
              <a:rPr lang="en-GB" sz="3200" dirty="0"/>
              <a:t>When no one is left who knows how to read a language, it becomes a secret code of its own</a:t>
            </a:r>
            <a:endParaRPr lang="en-US" sz="3200" dirty="0"/>
          </a:p>
        </p:txBody>
      </p:sp>
      <p:pic>
        <p:nvPicPr>
          <p:cNvPr id="4098" name="Picture 2" descr="Image result for Hieroglyphs">
            <a:extLst>
              <a:ext uri="{FF2B5EF4-FFF2-40B4-BE49-F238E27FC236}">
                <a16:creationId xmlns:a16="http://schemas.microsoft.com/office/drawing/2014/main" id="{15B989FE-542C-FB4E-BC07-F19213A3E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46" y="1825625"/>
            <a:ext cx="4930393" cy="3082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80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Cryptography in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84C8-1DCA-4140-ADBC-885A26E84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3126" cy="4351338"/>
          </a:xfrm>
        </p:spPr>
        <p:txBody>
          <a:bodyPr/>
          <a:lstStyle/>
          <a:p>
            <a:r>
              <a:rPr lang="en-GB" dirty="0"/>
              <a:t>Julius Caesar (100 BC)</a:t>
            </a:r>
          </a:p>
          <a:p>
            <a:r>
              <a:rPr lang="en-GB" dirty="0"/>
              <a:t>Invented the </a:t>
            </a:r>
            <a:r>
              <a:rPr lang="en-GB" b="1" dirty="0"/>
              <a:t>Caesar cipher </a:t>
            </a:r>
            <a:r>
              <a:rPr lang="en-GB" dirty="0"/>
              <a:t>to hide secrets sent to their generals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ttps://c2.staticflickr.com/6/5285/5374469130_d13f52992e_b.jpg">
            <a:extLst>
              <a:ext uri="{FF2B5EF4-FFF2-40B4-BE49-F238E27FC236}">
                <a16:creationId xmlns:a16="http://schemas.microsoft.com/office/drawing/2014/main" id="{83A77A90-FB7B-E141-8C0D-874733C67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829" y="365125"/>
            <a:ext cx="4153988" cy="6267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027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Caesar cipher,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84C8-1DCA-4140-ADBC-885A26E84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3126" cy="4351338"/>
          </a:xfrm>
        </p:spPr>
        <p:txBody>
          <a:bodyPr/>
          <a:lstStyle/>
          <a:p>
            <a:r>
              <a:rPr lang="en-GB" dirty="0"/>
              <a:t>Each letter in the message is changed using a simple rule</a:t>
            </a:r>
          </a:p>
          <a:p>
            <a:pPr lvl="1"/>
            <a:r>
              <a:rPr lang="en-GB" b="1" dirty="0"/>
              <a:t>change by three:</a:t>
            </a:r>
          </a:p>
          <a:p>
            <a:r>
              <a:rPr lang="en-GB" dirty="0"/>
              <a:t>So each letter is replaced by the letter three letters ahead in the alphabet.</a:t>
            </a:r>
            <a:endParaRPr lang="en-US" dirty="0"/>
          </a:p>
        </p:txBody>
      </p:sp>
      <p:pic>
        <p:nvPicPr>
          <p:cNvPr id="3074" name="Picture 2" descr="https://upload.wikimedia.org/wikipedia/commons/thumb/2/2b/Caesar3.svg/240px-Caesar3.svg.png">
            <a:extLst>
              <a:ext uri="{FF2B5EF4-FFF2-40B4-BE49-F238E27FC236}">
                <a16:creationId xmlns:a16="http://schemas.microsoft.com/office/drawing/2014/main" id="{01ED1A0E-EAD3-0442-BC7B-7E6930EE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234" y="4219303"/>
            <a:ext cx="4379722" cy="184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02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Caesar cipher,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84C8-1DCA-4140-ADBC-885A26E84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3126" cy="4351338"/>
          </a:xfrm>
        </p:spPr>
        <p:txBody>
          <a:bodyPr/>
          <a:lstStyle/>
          <a:p>
            <a:r>
              <a:rPr lang="en-GB" dirty="0"/>
              <a:t>Each letter in the message is changed using a simple rule</a:t>
            </a:r>
          </a:p>
          <a:p>
            <a:pPr lvl="1"/>
            <a:r>
              <a:rPr lang="en-GB" b="1" dirty="0"/>
              <a:t>change by three:</a:t>
            </a:r>
          </a:p>
          <a:p>
            <a:r>
              <a:rPr lang="en-GB" dirty="0"/>
              <a:t>So each letter is replaced by the letter three letters ahead in the alphabet.</a:t>
            </a:r>
            <a:endParaRPr lang="en-US" dirty="0"/>
          </a:p>
        </p:txBody>
      </p:sp>
      <p:pic>
        <p:nvPicPr>
          <p:cNvPr id="3074" name="Picture 2" descr="https://upload.wikimedia.org/wikipedia/commons/thumb/2/2b/Caesar3.svg/240px-Caesar3.svg.png">
            <a:extLst>
              <a:ext uri="{FF2B5EF4-FFF2-40B4-BE49-F238E27FC236}">
                <a16:creationId xmlns:a16="http://schemas.microsoft.com/office/drawing/2014/main" id="{01ED1A0E-EAD3-0442-BC7B-7E6930EE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234" y="4219303"/>
            <a:ext cx="4379722" cy="184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28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D95-BF2B-D24A-8825-A8590570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Caesar cipher</a:t>
            </a:r>
            <a:endParaRPr lang="en-US" dirty="0"/>
          </a:p>
        </p:txBody>
      </p:sp>
      <p:pic>
        <p:nvPicPr>
          <p:cNvPr id="3074" name="Picture 2" descr="https://upload.wikimedia.org/wikipedia/commons/thumb/2/2b/Caesar3.svg/240px-Caesar3.svg.png">
            <a:extLst>
              <a:ext uri="{FF2B5EF4-FFF2-40B4-BE49-F238E27FC236}">
                <a16:creationId xmlns:a16="http://schemas.microsoft.com/office/drawing/2014/main" id="{01ED1A0E-EAD3-0442-BC7B-7E6930EE3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686" y="2386368"/>
            <a:ext cx="7462556" cy="314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50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219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Code Club</vt:lpstr>
      <vt:lpstr>Cryptography</vt:lpstr>
      <vt:lpstr>Cryptography</vt:lpstr>
      <vt:lpstr>Cryptography in History</vt:lpstr>
      <vt:lpstr>Cryptography in History</vt:lpstr>
      <vt:lpstr>Cryptography in History</vt:lpstr>
      <vt:lpstr>Caesar cipher,</vt:lpstr>
      <vt:lpstr>Caesar cipher,</vt:lpstr>
      <vt:lpstr>Caesar cipher</vt:lpstr>
      <vt:lpstr>Caesar Wheel</vt:lpstr>
      <vt:lpstr>Let’s code in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Club</dc:title>
  <dc:creator>Oliveira, Ralph</dc:creator>
  <cp:lastModifiedBy>Oliveira, Ralph</cp:lastModifiedBy>
  <cp:revision>20</cp:revision>
  <dcterms:created xsi:type="dcterms:W3CDTF">2019-01-08T17:37:37Z</dcterms:created>
  <dcterms:modified xsi:type="dcterms:W3CDTF">2019-02-13T15:41:45Z</dcterms:modified>
</cp:coreProperties>
</file>

<file path=docProps/thumbnail.jpeg>
</file>